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EE2"/>
    <a:srgbClr val="FCF88F"/>
    <a:srgbClr val="8DD731"/>
    <a:srgbClr val="EC1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7"/>
    <p:restoredTop sz="80462"/>
  </p:normalViewPr>
  <p:slideViewPr>
    <p:cSldViewPr snapToGrid="0" snapToObjects="1">
      <p:cViewPr>
        <p:scale>
          <a:sx n="125" d="100"/>
          <a:sy n="125" d="100"/>
        </p:scale>
        <p:origin x="6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FCA0B-70CC-BB44-88BA-AE46839712B9}" type="datetimeFigureOut">
              <a:rPr lang="en-AT" smtClean="0"/>
              <a:t>3/31/21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462B-062A-574D-BCE5-60F0FA7C807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4199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9065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If the retrieval failed, the model will respond with an action, that way we know the model doesn’t have any information on that specific card.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4314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If the model managed to retrieve information about that specific card, it means it should have knowledge regarding the animal and the background. </a:t>
            </a:r>
          </a:p>
          <a:p>
            <a:r>
              <a:rPr lang="en-NL" dirty="0"/>
              <a:t>So the model is now going to compare the retrieved information with the last flipped card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1913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Based on what kind of match is there, the model will respond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9761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Therefore, through an action, the model will respond whether the card at some position it remember it matched the animal, the background or neither.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9980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you. Now I am to talk to you a bit about the inner mechanism of our model and how all of the pieces combined enables it to play the game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1920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As everything in the world, our model has a start point. There, the model gets initialized, and responds back to the code that initialization is complete.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5440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At this point, the model has only two paths. One is for memorizing cards that get flipped by the other players and is not yet the model’s turn.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9191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Or is the model’s turn and it has to check whether it can remember some card that matches the last flipped card.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246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But for now, let’s focus on memorizing cards.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3506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That is done rather easy. In the visual buffer, I also have card information like background type and animal type. So by simply clearing the buffer, it gets into DM.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81849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Now the information got stored in the DM, and the model responds with an action, so that we know it memorized the card correctly.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1382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Now on the other side, it’s the model’s turn to flip a card, hence it will take all cards (in random order, to try to produce a more human-like experience) one by one. </a:t>
            </a:r>
          </a:p>
          <a:p>
            <a:r>
              <a:rPr lang="en-NL" dirty="0"/>
              <a:t>For each card, it tries to do a retrieval request based on that card’s number (representing the card’s position).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5696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FB4A-FF9F-FD4D-B04B-AB2AE1114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2E365-17FC-6140-BB00-6BD5AB9F4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B5D7C-9FD0-DF40-94BD-55CCB328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6636C-0FF0-F949-A812-0EF5DDBA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1C68-F0C2-9343-9AAB-7241C761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880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CFEF-0BE7-9949-8E7C-68EF8384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8F039-FFB2-014D-9661-52B9869FA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7330-D239-D34F-8EAC-D01F991C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167A0-21FC-C24A-A2E1-8FF34830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13A1-F73F-9D47-A352-3CB07C8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2161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4AB13-E014-E749-B874-69679A8D5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A706D-06DA-DD4E-B2E0-04E7D9EE1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D04A6-B2B0-FB46-8035-CE821E2E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13C0F-7B6B-BD4C-9325-4A7065AE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638E9-3769-5143-8D82-04E9619A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6440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FC43-1481-9645-905D-EFD53766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61E0-BF34-4848-8DB4-EB43FA3C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F3AB-8BB2-C14C-88A4-EB06790A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388E-F925-5F47-A8B1-AA4B7FF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56E74-B6D2-AE45-ABC1-E4110AD1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29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0D7A-8B78-8F44-8FC1-691A0F20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1129F-7EB8-7B42-9C44-D55A85845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DF210-AFD7-7549-A959-BBF926F3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01F5-6152-F448-A942-FB7D37B0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E6C3-E29C-664A-B584-94DB29FC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4119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0E73-A03C-E14B-8213-0AF16B2E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CA57-4F72-9E46-BEC5-636CB4500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BECEE-27BA-E14C-BD78-6A2A45B07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3B12-0AA0-9044-926C-D569D509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2FB1B-E179-744F-B5FE-18F5A155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76CD2-D859-D24E-AA1D-150ECB5A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2062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A9D0-96AF-AA49-B528-13AC9EB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C707A-8AB7-524A-B258-4EED48F2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C6527-CD43-D94E-A4C2-2E5D24FC3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07861-47E8-0348-A406-9E768537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6C004-A7B0-C34C-BD5C-1FDCAB6E3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12A63-D8C3-9B43-BB92-328E7021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6147C-047A-9A4C-8770-35D78B4E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5B5EE-5DE9-FB47-BBF5-ACA3A0B7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5970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60E-B217-AC4B-A32F-5FD889D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57EF1-37B5-8C45-8EFE-D9D615BB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F6D98-7FA5-9249-A303-5B6528C1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7B692-1D09-1F41-8E47-73468E35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7920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EEB0E5-A2A9-D64E-BDC1-61C3F888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36EF6-50BC-B948-BBDE-F010D19D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18244-CC76-4B4F-80B6-1BDB2893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5906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41E2-E200-D34D-BBDC-10B9288E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6378-D898-ED42-9F8E-BA2F8E9F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4A700-8F16-4C45-89FB-4B3B04750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F41E3-3B73-1048-8D0F-5F12353C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DA6E7-F252-6747-B922-8E140A3D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DB7EA-FCAB-4941-93BD-2D2032D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6642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6EB6-971F-C74E-B717-F227D633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29836-0500-F740-AC97-9ACE081E9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F1D26-B915-AF49-8C87-05B94DAFE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E0842-FFEE-E442-B12A-03DCD094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5E8C9-B0F7-2844-9CC9-14BB376B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9ABCD-4F0B-9B47-9722-2911C26D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113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ADABE-1799-B541-9246-C646B419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B704-93AC-4E4F-85B2-EA711F76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7122D-C8FE-FE44-9636-DE0949A9D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C271-370B-A748-85D5-D5893CF2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CE050-75BA-6C43-9A0B-770143E0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0988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7292-870B-0045-86E4-6CCC17C9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Memoarrr!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8DA86-9079-6445-9D39-36B38039D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47248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FE39727-073F-2448-B1AC-2A1C71AFF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4567BF0-CBDB-2B41-9F41-8ADB91858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2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5713298" y="4786312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13698BC-E9B2-E840-B9AE-3A8B3B4E9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A9B3855-336B-DA49-8872-0A81836EB3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9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1912" y="3057524"/>
            <a:ext cx="737146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8287" y="2228122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3408" y="5753082"/>
            <a:ext cx="737146" cy="741600"/>
          </a:xfrm>
          <a:prstGeom prst="rect">
            <a:avLst/>
          </a:prstGeom>
        </p:spPr>
      </p:pic>
      <p:pic>
        <p:nvPicPr>
          <p:cNvPr id="21" name="Picture 20" descr="A picture containing several&#10;&#10;Description automatically generated">
            <a:extLst>
              <a:ext uri="{FF2B5EF4-FFF2-40B4-BE49-F238E27FC236}">
                <a16:creationId xmlns:a16="http://schemas.microsoft.com/office/drawing/2014/main" id="{8F020842-196E-6941-B2D5-FA9C378257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1912" y="3057524"/>
            <a:ext cx="737146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5" name="Picture 4" descr="A picture containing several&#10;&#10;Description automatically generated">
            <a:extLst>
              <a:ext uri="{FF2B5EF4-FFF2-40B4-BE49-F238E27FC236}">
                <a16:creationId xmlns:a16="http://schemas.microsoft.com/office/drawing/2014/main" id="{83BE6801-1BE2-7C4F-9EB1-F1DA5088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08" y="5753082"/>
            <a:ext cx="737146" cy="7416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865518A-33FC-E248-A63F-110BA0BE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0BFCA-9BBC-314F-8A4E-2F91174D856E}"/>
              </a:ext>
            </a:extLst>
          </p:cNvPr>
          <p:cNvSpPr txBox="1"/>
          <p:nvPr/>
        </p:nvSpPr>
        <p:spPr>
          <a:xfrm>
            <a:off x="4627880" y="2998113"/>
            <a:ext cx="2936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259776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5537200" y="593196"/>
            <a:ext cx="1280160" cy="79961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024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3D1C-4897-6F48-9D08-7B3D28FE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3DB7-7F51-5F40-A0DB-E43A72B26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Rules of the game</a:t>
            </a:r>
          </a:p>
          <a:p>
            <a:endParaRPr lang="en-AT" dirty="0"/>
          </a:p>
          <a:p>
            <a:r>
              <a:rPr lang="en-AT" dirty="0"/>
              <a:t>Demonstration of the app</a:t>
            </a:r>
          </a:p>
          <a:p>
            <a:endParaRPr lang="en-AT" dirty="0"/>
          </a:p>
          <a:p>
            <a:r>
              <a:rPr lang="en-AT" dirty="0"/>
              <a:t>Explanation of the model</a:t>
            </a:r>
          </a:p>
        </p:txBody>
      </p:sp>
    </p:spTree>
    <p:extLst>
      <p:ext uri="{BB962C8B-B14F-4D97-AF65-F5344CB8AC3E}">
        <p14:creationId xmlns:p14="http://schemas.microsoft.com/office/powerpoint/2010/main" val="3653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920240" y="1971040"/>
            <a:ext cx="1798320" cy="955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4869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920240" y="1971040"/>
            <a:ext cx="1798320" cy="955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7650480" y="17678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3644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920240" y="1971040"/>
            <a:ext cx="1798320" cy="955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529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2733040" y="2783840"/>
            <a:ext cx="1270000" cy="6451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829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2199503" y="3576320"/>
            <a:ext cx="1270000" cy="6451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0716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7650480" y="17678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569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9093200" y="32918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95123C-88B6-6441-AE2F-565C35F0DF33}"/>
              </a:ext>
            </a:extLst>
          </p:cNvPr>
          <p:cNvSpPr/>
          <p:nvPr/>
        </p:nvSpPr>
        <p:spPr>
          <a:xfrm>
            <a:off x="8839200" y="98552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9741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5679440" y="32410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052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2EC2F4-4493-4542-A758-E96B74F475DD}"/>
              </a:ext>
            </a:extLst>
          </p:cNvPr>
          <p:cNvSpPr/>
          <p:nvPr/>
        </p:nvSpPr>
        <p:spPr>
          <a:xfrm>
            <a:off x="1391096" y="546608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AC338C-C384-7C42-9EA9-D62A719DE030}"/>
              </a:ext>
            </a:extLst>
          </p:cNvPr>
          <p:cNvSpPr/>
          <p:nvPr/>
        </p:nvSpPr>
        <p:spPr>
          <a:xfrm>
            <a:off x="4124960" y="548640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01F80-5C4D-714B-A3AB-D9FF87ED7BAA}"/>
              </a:ext>
            </a:extLst>
          </p:cNvPr>
          <p:cNvSpPr/>
          <p:nvPr/>
        </p:nvSpPr>
        <p:spPr>
          <a:xfrm>
            <a:off x="7081520" y="540512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0087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2EC2F4-4493-4542-A758-E96B74F475DD}"/>
              </a:ext>
            </a:extLst>
          </p:cNvPr>
          <p:cNvSpPr/>
          <p:nvPr/>
        </p:nvSpPr>
        <p:spPr>
          <a:xfrm>
            <a:off x="2479314" y="5577840"/>
            <a:ext cx="1249405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AC338C-C384-7C42-9EA9-D62A719DE030}"/>
              </a:ext>
            </a:extLst>
          </p:cNvPr>
          <p:cNvSpPr/>
          <p:nvPr/>
        </p:nvSpPr>
        <p:spPr>
          <a:xfrm>
            <a:off x="5263976" y="5577840"/>
            <a:ext cx="1583863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01F80-5C4D-714B-A3AB-D9FF87ED7BAA}"/>
              </a:ext>
            </a:extLst>
          </p:cNvPr>
          <p:cNvSpPr/>
          <p:nvPr/>
        </p:nvSpPr>
        <p:spPr>
          <a:xfrm>
            <a:off x="8383096" y="526796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231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CF22C741-D05E-9441-B618-CE96DF38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pic>
        <p:nvPicPr>
          <p:cNvPr id="3" name="Picture 2" descr="A picture containing text, vector graphics, screenshot, clipart&#10;&#10;Description automatically generated">
            <a:extLst>
              <a:ext uri="{FF2B5EF4-FFF2-40B4-BE49-F238E27FC236}">
                <a16:creationId xmlns:a16="http://schemas.microsoft.com/office/drawing/2014/main" id="{DDAFDA8D-40C5-3B47-9D61-CBC609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1351">
            <a:off x="2745602" y="2537821"/>
            <a:ext cx="1610269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371A8E4-12EA-4242-9397-92520080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5894">
            <a:off x="6556358" y="2668516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1A1DB774-8D33-F740-B1D4-D6AC52A10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138" y="2537821"/>
            <a:ext cx="162000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0E2B9FAA-9BB5-B248-88D5-D849705CA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7511">
            <a:off x="5585632" y="4518894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F69AE-4759-1043-AC47-0F9038FD0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75396">
            <a:off x="3534320" y="437976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several&#10;&#10;Description automatically generated">
            <a:extLst>
              <a:ext uri="{FF2B5EF4-FFF2-40B4-BE49-F238E27FC236}">
                <a16:creationId xmlns:a16="http://schemas.microsoft.com/office/drawing/2014/main" id="{285D614E-C499-6E41-B837-D4E3E3C1A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16471">
            <a:off x="10275105" y="2096632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729C9F-4C44-C145-8661-B6A9118D6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0865" y="160575"/>
            <a:ext cx="161027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66153-DD7D-3A41-8049-80ED74EB9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04706">
            <a:off x="1681042" y="606370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several&#10;&#10;Description automatically generated">
            <a:extLst>
              <a:ext uri="{FF2B5EF4-FFF2-40B4-BE49-F238E27FC236}">
                <a16:creationId xmlns:a16="http://schemas.microsoft.com/office/drawing/2014/main" id="{B7D17948-84F2-C645-82C0-B4E706567F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77536">
            <a:off x="325822" y="1972376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630D2F5-A2F7-684E-8B46-03A8639F80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8785" y="3724979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7575690-B9C4-4C44-B3BC-5DB14C4EC7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2551" y="3999750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368833-BE59-5748-AC57-6C54BFE933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0839" y="4990123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several&#10;&#10;Description automatically generated">
            <a:extLst>
              <a:ext uri="{FF2B5EF4-FFF2-40B4-BE49-F238E27FC236}">
                <a16:creationId xmlns:a16="http://schemas.microsoft.com/office/drawing/2014/main" id="{7AEAFD63-1346-5845-8896-F3EB8630E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5520">
            <a:off x="8829255" y="100652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364D27-C948-8C49-B4E1-DDD40F8C1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9046">
            <a:off x="7096268" y="38871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5E6D39-760A-EC40-AE2A-61FEBB48B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71466">
            <a:off x="3463262" y="24831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10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49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14287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10" name="Picture 9" descr="A picture containing text, aquatic mammal, mammal, seal&#10;&#10;Description automatically generated">
            <a:extLst>
              <a:ext uri="{FF2B5EF4-FFF2-40B4-BE49-F238E27FC236}">
                <a16:creationId xmlns:a16="http://schemas.microsoft.com/office/drawing/2014/main" id="{F5309D32-7E13-D943-87F3-ACABDA031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12" y="4800600"/>
            <a:ext cx="741246" cy="7434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88BE0F9-323E-414F-A3A2-E12FE90B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4" name="Picture 13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43248EC4-1179-CE47-AC4D-A1FA941C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76" y="4798879"/>
            <a:ext cx="740724" cy="7452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C43F1FBC-7CD2-274A-A62D-7458BB36DB36}"/>
              </a:ext>
            </a:extLst>
          </p:cNvPr>
          <p:cNvSpPr/>
          <p:nvPr/>
        </p:nvSpPr>
        <p:spPr>
          <a:xfrm>
            <a:off x="4057652" y="30718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6FDF781-2D5A-9041-8240-4792CCEA2BF4}"/>
              </a:ext>
            </a:extLst>
          </p:cNvPr>
          <p:cNvSpPr/>
          <p:nvPr/>
        </p:nvSpPr>
        <p:spPr>
          <a:xfrm>
            <a:off x="4057652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14557CA-4B1A-B944-AD85-3452E794695A}"/>
              </a:ext>
            </a:extLst>
          </p:cNvPr>
          <p:cNvSpPr/>
          <p:nvPr/>
        </p:nvSpPr>
        <p:spPr>
          <a:xfrm>
            <a:off x="4057652" y="221403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57352517-C30F-6D44-BBF0-63B189CEBA6D}"/>
              </a:ext>
            </a:extLst>
          </p:cNvPr>
          <p:cNvSpPr/>
          <p:nvPr/>
        </p:nvSpPr>
        <p:spPr>
          <a:xfrm>
            <a:off x="4870332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983A381A-C810-8B4B-9F43-BACA38AC14DF}"/>
              </a:ext>
            </a:extLst>
          </p:cNvPr>
          <p:cNvSpPr/>
          <p:nvPr/>
        </p:nvSpPr>
        <p:spPr>
          <a:xfrm>
            <a:off x="5702071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B41659BF-49BE-7F40-91E3-28F04AFE77DA}"/>
              </a:ext>
            </a:extLst>
          </p:cNvPr>
          <p:cNvSpPr/>
          <p:nvPr/>
        </p:nvSpPr>
        <p:spPr>
          <a:xfrm>
            <a:off x="6523763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CA006658-3D51-E046-9160-B18144E4A9E7}"/>
              </a:ext>
            </a:extLst>
          </p:cNvPr>
          <p:cNvSpPr/>
          <p:nvPr/>
        </p:nvSpPr>
        <p:spPr>
          <a:xfrm>
            <a:off x="7357356" y="2199745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429EDC4D-CF87-C241-9757-96E87CF98F75}"/>
              </a:ext>
            </a:extLst>
          </p:cNvPr>
          <p:cNvSpPr/>
          <p:nvPr/>
        </p:nvSpPr>
        <p:spPr>
          <a:xfrm>
            <a:off x="7357356" y="305752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FDFC60C-1A30-5943-96F3-A10608A44725}"/>
              </a:ext>
            </a:extLst>
          </p:cNvPr>
          <p:cNvSpPr/>
          <p:nvPr/>
        </p:nvSpPr>
        <p:spPr>
          <a:xfrm>
            <a:off x="7357356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8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46E40D-14F7-224E-9CC5-1DCAA4279E66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918139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9" y="0"/>
              <a:ext cx="10333268" cy="6858000"/>
            </a:xfrm>
            <a:prstGeom prst="rect">
              <a:avLst/>
            </a:prstGeom>
          </p:spPr>
        </p:pic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1645085-34A5-6941-94D3-13D4A6B3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200" y="3943350"/>
              <a:ext cx="737146" cy="74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95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082D438-3508-0C41-A4C4-4805F7B7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BC12E-A6F9-B541-B1A8-A7F5F5152439}"/>
              </a:ext>
            </a:extLst>
          </p:cNvPr>
          <p:cNvGrpSpPr/>
          <p:nvPr/>
        </p:nvGrpSpPr>
        <p:grpSpPr>
          <a:xfrm>
            <a:off x="4042005" y="3064725"/>
            <a:ext cx="742950" cy="771525"/>
            <a:chOff x="4042005" y="3064725"/>
            <a:chExt cx="742950" cy="771525"/>
          </a:xfrm>
        </p:grpSpPr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69BEB66B-9E1D-6843-AAC6-EEB5DF07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4907" y="3079688"/>
              <a:ext cx="737146" cy="741600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F6E40F4A-3CFA-204D-B15E-C90E1B2378A6}"/>
                </a:ext>
              </a:extLst>
            </p:cNvPr>
            <p:cNvSpPr/>
            <p:nvPr/>
          </p:nvSpPr>
          <p:spPr>
            <a:xfrm>
              <a:off x="4042005" y="3064725"/>
              <a:ext cx="742950" cy="771525"/>
            </a:xfrm>
            <a:prstGeom prst="frame">
              <a:avLst>
                <a:gd name="adj1" fmla="val 8654"/>
              </a:avLst>
            </a:prstGeom>
            <a:solidFill>
              <a:srgbClr val="8DD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16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5269957-1257-7045-8179-17D856720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2198197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0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418</Words>
  <Application>Microsoft Macintosh PowerPoint</Application>
  <PresentationFormat>Widescreen</PresentationFormat>
  <Paragraphs>46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Memoarrr!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Memoarrr!</dc:title>
  <dc:creator>Clemens Kaiser</dc:creator>
  <cp:lastModifiedBy>Microsoft Office User</cp:lastModifiedBy>
  <cp:revision>16</cp:revision>
  <dcterms:created xsi:type="dcterms:W3CDTF">2021-03-27T16:08:54Z</dcterms:created>
  <dcterms:modified xsi:type="dcterms:W3CDTF">2021-03-31T18:53:38Z</dcterms:modified>
</cp:coreProperties>
</file>